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72" r:id="rId3"/>
    <p:sldId id="280" r:id="rId4"/>
    <p:sldId id="282" r:id="rId5"/>
    <p:sldId id="283" r:id="rId6"/>
    <p:sldId id="284" r:id="rId7"/>
    <p:sldId id="299" r:id="rId8"/>
  </p:sldIdLst>
  <p:sldSz cx="12192000" cy="685800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7E6E6"/>
    <a:srgbClr val="70AD47"/>
    <a:srgbClr val="6B1D5D"/>
    <a:srgbClr val="FFBA45"/>
    <a:srgbClr val="5B9BD5"/>
    <a:srgbClr val="66FF33"/>
    <a:srgbClr val="2B3A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93" autoAdjust="0"/>
    <p:restoredTop sz="95773" autoAdjust="0"/>
  </p:normalViewPr>
  <p:slideViewPr>
    <p:cSldViewPr snapToGrid="0" showGuides="1">
      <p:cViewPr varScale="1">
        <p:scale>
          <a:sx n="107" d="100"/>
          <a:sy n="107" d="100"/>
        </p:scale>
        <p:origin x="168" y="24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59" d="100"/>
          <a:sy n="59" d="100"/>
        </p:scale>
        <p:origin x="336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E3111BAE-560C-4361-B8E8-208A65EFDE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913339A-5BE7-4DB1-AB69-7BB8131062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783E3-3FB6-4DD1-90D8-5961D1AFC14B}" type="datetimeFigureOut">
              <a:rPr lang="pt-BR" smtClean="0"/>
              <a:t>29/08/2022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505976B-504F-4243-BC16-C0A28B336C1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80122FE-E0EE-44C6-B6C2-EFF540F871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C4816B-5C3E-4D23-B747-BFDB9BE7EA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71057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76299C-5F34-470E-9126-AF8F9B6E9F03}" type="datetimeFigureOut">
              <a:rPr lang="pt-BR" smtClean="0"/>
              <a:t>29/08/2022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1C3D15-A40F-43F4-AF83-1D852C7D58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3134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C3D15-A40F-43F4-AF83-1D852C7D583A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4188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C3D15-A40F-43F4-AF83-1D852C7D583A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5067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C3D15-A40F-43F4-AF83-1D852C7D583A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2425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C3D15-A40F-43F4-AF83-1D852C7D583A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7157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Mão segurando celular com tela ligada&#10;&#10;Descrição gerada automaticamente">
            <a:extLst>
              <a:ext uri="{FF2B5EF4-FFF2-40B4-BE49-F238E27FC236}">
                <a16:creationId xmlns:a16="http://schemas.microsoft.com/office/drawing/2014/main" id="{4777A985-7166-43D4-AFAB-965DB17A73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718" y="0"/>
            <a:ext cx="10285714" cy="6858000"/>
          </a:xfrm>
          <a:prstGeom prst="rect">
            <a:avLst/>
          </a:prstGeom>
        </p:spPr>
      </p:pic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EFA2E3B8-9ED5-4C9A-98B1-5581F88B02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12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06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Mão segurando celular com tela ligada&#10;&#10;Descrição gerada automaticamente">
            <a:extLst>
              <a:ext uri="{FF2B5EF4-FFF2-40B4-BE49-F238E27FC236}">
                <a16:creationId xmlns:a16="http://schemas.microsoft.com/office/drawing/2014/main" id="{9CE0993C-F305-48CF-9845-2FE7C8C59D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718" y="0"/>
            <a:ext cx="10285714" cy="6858000"/>
          </a:xfrm>
          <a:prstGeom prst="rect">
            <a:avLst/>
          </a:prstGeom>
        </p:spPr>
      </p:pic>
      <p:pic>
        <p:nvPicPr>
          <p:cNvPr id="4" name="Imagem 3" descr="Uma imagem contendo Gráfico&#10;&#10;Descrição gerada automaticamente">
            <a:extLst>
              <a:ext uri="{FF2B5EF4-FFF2-40B4-BE49-F238E27FC236}">
                <a16:creationId xmlns:a16="http://schemas.microsoft.com/office/drawing/2014/main" id="{80AE2775-FA18-4E56-A789-BFF184488A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128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4424D2D-6E5C-419B-AC68-BED9632F9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2766219"/>
            <a:ext cx="4612141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70606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31F124E-33B6-4C2D-AC8B-9C429DA1ED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7666" y="-2467501"/>
            <a:ext cx="7284334" cy="10921010"/>
          </a:xfrm>
          <a:prstGeom prst="rect">
            <a:avLst/>
          </a:prstGeom>
        </p:spPr>
      </p:pic>
      <p:pic>
        <p:nvPicPr>
          <p:cNvPr id="4" name="Imagem 3" descr="Forma, Círculo&#10;&#10;Descrição gerada automaticamente">
            <a:extLst>
              <a:ext uri="{FF2B5EF4-FFF2-40B4-BE49-F238E27FC236}">
                <a16:creationId xmlns:a16="http://schemas.microsoft.com/office/drawing/2014/main" id="{236C5934-71B5-4220-AB87-3B2CEE94C2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128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840079B-4FED-412F-ADF1-9EB7CFFA1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2766219"/>
            <a:ext cx="4724289" cy="1325563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701081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4B49FED-E55D-492A-934F-F550F3557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2766219"/>
            <a:ext cx="10944225" cy="1325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795469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40C4333F-B5DF-416C-AF58-65003BA6AB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9457" y="2519363"/>
            <a:ext cx="10944225" cy="278606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6B1D5D"/>
              </a:buClr>
              <a:buFont typeface="Arial" panose="020B0604020202020204" pitchFamily="34" charset="0"/>
              <a:buChar char="•"/>
              <a:defRPr sz="1800">
                <a:solidFill>
                  <a:srgbClr val="2B3A3C"/>
                </a:solidFill>
                <a:latin typeface="+mj-lt"/>
              </a:defRPr>
            </a:lvl1pPr>
            <a:lvl2pPr>
              <a:buClr>
                <a:srgbClr val="6B1D5D"/>
              </a:buClr>
              <a:defRPr sz="1600">
                <a:solidFill>
                  <a:srgbClr val="2B3A3C"/>
                </a:solidFill>
                <a:latin typeface="+mj-lt"/>
              </a:defRPr>
            </a:lvl2pPr>
            <a:lvl3pPr>
              <a:buClr>
                <a:srgbClr val="6B1D5D"/>
              </a:buClr>
              <a:defRPr sz="1400">
                <a:solidFill>
                  <a:srgbClr val="2B3A3C"/>
                </a:solidFill>
                <a:latin typeface="+mj-lt"/>
              </a:defRPr>
            </a:lvl3pPr>
            <a:lvl4pPr>
              <a:buClr>
                <a:srgbClr val="6B1D5D"/>
              </a:buClr>
              <a:defRPr sz="1200">
                <a:solidFill>
                  <a:srgbClr val="2B3A3C"/>
                </a:solidFill>
                <a:latin typeface="+mj-lt"/>
              </a:defRPr>
            </a:lvl4pPr>
            <a:lvl5pPr>
              <a:buClr>
                <a:srgbClr val="6B1D5D"/>
              </a:buClr>
              <a:defRPr sz="1100">
                <a:solidFill>
                  <a:srgbClr val="2B3A3C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3E73363-8CF6-411D-8891-CB6B33A84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591" y="51800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40C4333F-B5DF-416C-AF58-65003BA6AB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8196" y="2519363"/>
            <a:ext cx="10944225" cy="2786062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6B1D5D"/>
              </a:buClr>
              <a:buFont typeface="Arial" panose="020B0604020202020204" pitchFamily="34" charset="0"/>
              <a:buNone/>
              <a:defRPr sz="1800">
                <a:solidFill>
                  <a:srgbClr val="2B3A3C"/>
                </a:solidFill>
                <a:latin typeface="+mj-lt"/>
              </a:defRPr>
            </a:lvl1pPr>
            <a:lvl2pPr marL="457200" indent="0">
              <a:buClr>
                <a:srgbClr val="6B1D5D"/>
              </a:buClr>
              <a:buNone/>
              <a:defRPr sz="1600">
                <a:solidFill>
                  <a:srgbClr val="2B3A3C"/>
                </a:solidFill>
                <a:latin typeface="+mj-lt"/>
              </a:defRPr>
            </a:lvl2pPr>
            <a:lvl3pPr marL="914400" indent="0">
              <a:buClr>
                <a:srgbClr val="6B1D5D"/>
              </a:buClr>
              <a:buNone/>
              <a:defRPr sz="1400">
                <a:solidFill>
                  <a:srgbClr val="2B3A3C"/>
                </a:solidFill>
                <a:latin typeface="+mj-lt"/>
              </a:defRPr>
            </a:lvl3pPr>
            <a:lvl4pPr marL="1371600" indent="0">
              <a:buClr>
                <a:srgbClr val="6B1D5D"/>
              </a:buClr>
              <a:buNone/>
              <a:defRPr sz="1200">
                <a:solidFill>
                  <a:srgbClr val="2B3A3C"/>
                </a:solidFill>
                <a:latin typeface="+mj-lt"/>
              </a:defRPr>
            </a:lvl4pPr>
            <a:lvl5pPr marL="1828800" indent="0">
              <a:buClr>
                <a:srgbClr val="6B1D5D"/>
              </a:buClr>
              <a:buNone/>
              <a:defRPr sz="1100">
                <a:solidFill>
                  <a:srgbClr val="2B3A3C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98F3CFD-DFF6-4645-9978-CAA56A91D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192" y="525018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662619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C5C9267-FA14-410B-B756-72A3FB8E4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3981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6B1D5D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41550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2" r:id="rId2"/>
    <p:sldLayoutId id="2147483666" r:id="rId3"/>
    <p:sldLayoutId id="2147483664" r:id="rId4"/>
    <p:sldLayoutId id="2147483649" r:id="rId5"/>
    <p:sldLayoutId id="2147483667" r:id="rId6"/>
    <p:sldLayoutId id="2147483661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baseline="0">
          <a:solidFill>
            <a:schemeClr val="bg1"/>
          </a:solidFill>
          <a:latin typeface="Bozon Bold" panose="000008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" userDrawn="1">
          <p15:clr>
            <a:srgbClr val="F26B43"/>
          </p15:clr>
        </p15:guide>
        <p15:guide id="2" pos="393" userDrawn="1">
          <p15:clr>
            <a:srgbClr val="F26B43"/>
          </p15:clr>
        </p15:guide>
        <p15:guide id="3" pos="7287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486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1BF635-F383-4182-8EC7-C1B3EB1CF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Publicação de conteúdo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0821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m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305" y="1696445"/>
            <a:ext cx="8702169" cy="5161554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Publicando conteúdo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945" y="1493658"/>
            <a:ext cx="6044891" cy="1367877"/>
          </a:xfrm>
          <a:prstGeom prst="rect">
            <a:avLst/>
          </a:prstGeom>
        </p:spPr>
      </p:pic>
      <p:grpSp>
        <p:nvGrpSpPr>
          <p:cNvPr id="32" name="Agrupar 31"/>
          <p:cNvGrpSpPr/>
          <p:nvPr/>
        </p:nvGrpSpPr>
        <p:grpSpPr>
          <a:xfrm>
            <a:off x="0" y="1629624"/>
            <a:ext cx="5144648" cy="5228376"/>
            <a:chOff x="0" y="1629624"/>
            <a:chExt cx="5144648" cy="5228376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2861535"/>
              <a:ext cx="5144648" cy="3996465"/>
            </a:xfrm>
            <a:prstGeom prst="rect">
              <a:avLst/>
            </a:prstGeom>
          </p:spPr>
        </p:pic>
        <p:sp>
          <p:nvSpPr>
            <p:cNvPr id="7" name="Retângulo 6"/>
            <p:cNvSpPr/>
            <p:nvPr/>
          </p:nvSpPr>
          <p:spPr>
            <a:xfrm>
              <a:off x="2743945" y="1629624"/>
              <a:ext cx="497196" cy="2806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1" name="Conector de Seta Reta 10"/>
            <p:cNvCxnSpPr>
              <a:stCxn id="7" idx="2"/>
            </p:cNvCxnSpPr>
            <p:nvPr/>
          </p:nvCxnSpPr>
          <p:spPr>
            <a:xfrm flipH="1">
              <a:off x="1964603" y="1910281"/>
              <a:ext cx="1027940" cy="11324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Agrupar 49"/>
          <p:cNvGrpSpPr/>
          <p:nvPr/>
        </p:nvGrpSpPr>
        <p:grpSpPr>
          <a:xfrm>
            <a:off x="4104264" y="3042770"/>
            <a:ext cx="5916763" cy="3815230"/>
            <a:chOff x="4102375" y="3042769"/>
            <a:chExt cx="5916763" cy="3815230"/>
          </a:xfrm>
        </p:grpSpPr>
        <p:pic>
          <p:nvPicPr>
            <p:cNvPr id="20" name="Imagem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38434" y="3042769"/>
              <a:ext cx="4880704" cy="3815230"/>
            </a:xfrm>
            <a:prstGeom prst="rect">
              <a:avLst/>
            </a:prstGeom>
          </p:spPr>
        </p:pic>
        <p:grpSp>
          <p:nvGrpSpPr>
            <p:cNvPr id="49" name="Agrupar 48"/>
            <p:cNvGrpSpPr/>
            <p:nvPr/>
          </p:nvGrpSpPr>
          <p:grpSpPr>
            <a:xfrm>
              <a:off x="4102375" y="5955403"/>
              <a:ext cx="1042273" cy="246222"/>
              <a:chOff x="4102375" y="5955403"/>
              <a:chExt cx="1042273" cy="246222"/>
            </a:xfrm>
          </p:grpSpPr>
          <p:cxnSp>
            <p:nvCxnSpPr>
              <p:cNvPr id="30" name="Conector de Seta Reta 29"/>
              <p:cNvCxnSpPr/>
              <p:nvPr/>
            </p:nvCxnSpPr>
            <p:spPr>
              <a:xfrm>
                <a:off x="4128380" y="6201624"/>
                <a:ext cx="1010054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CaixaDeTexto 47"/>
              <p:cNvSpPr txBox="1"/>
              <p:nvPr/>
            </p:nvSpPr>
            <p:spPr>
              <a:xfrm>
                <a:off x="4102375" y="5955403"/>
                <a:ext cx="104227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00" dirty="0" smtClean="0"/>
                  <a:t>Preenchimento</a:t>
                </a:r>
                <a:endParaRPr lang="pt-BR" sz="1000" dirty="0"/>
              </a:p>
            </p:txBody>
          </p:sp>
        </p:grpSp>
      </p:grpSp>
      <p:sp>
        <p:nvSpPr>
          <p:cNvPr id="28" name="Retângulo 27"/>
          <p:cNvSpPr/>
          <p:nvPr/>
        </p:nvSpPr>
        <p:spPr>
          <a:xfrm>
            <a:off x="6636190" y="6572816"/>
            <a:ext cx="357027" cy="2851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1" name="Agrupar 40"/>
          <p:cNvGrpSpPr/>
          <p:nvPr/>
        </p:nvGrpSpPr>
        <p:grpSpPr>
          <a:xfrm>
            <a:off x="8867777" y="2558622"/>
            <a:ext cx="2980435" cy="1343422"/>
            <a:chOff x="8867777" y="2558622"/>
            <a:chExt cx="2980435" cy="1343422"/>
          </a:xfrm>
        </p:grpSpPr>
        <p:sp>
          <p:nvSpPr>
            <p:cNvPr id="39" name="Retângulo 38"/>
            <p:cNvSpPr/>
            <p:nvPr/>
          </p:nvSpPr>
          <p:spPr>
            <a:xfrm>
              <a:off x="8867777" y="3393541"/>
              <a:ext cx="1063874" cy="50850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Texto Explicativo em Elipse 39"/>
            <p:cNvSpPr/>
            <p:nvPr/>
          </p:nvSpPr>
          <p:spPr>
            <a:xfrm>
              <a:off x="10228603" y="2558622"/>
              <a:ext cx="1619609" cy="968294"/>
            </a:xfrm>
            <a:prstGeom prst="wedgeEllipseCallout">
              <a:avLst>
                <a:gd name="adj1" fmla="val -65544"/>
                <a:gd name="adj2" fmla="val 3655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pt-BR" sz="1000" dirty="0" smtClean="0">
                  <a:solidFill>
                    <a:schemeClr val="bg1"/>
                  </a:solidFill>
                </a:rPr>
                <a:t>É </a:t>
              </a:r>
              <a:r>
                <a:rPr lang="pt-BR" sz="1000" dirty="0">
                  <a:solidFill>
                    <a:schemeClr val="bg1"/>
                  </a:solidFill>
                </a:rPr>
                <a:t>necessário um usuário com perfil para aprovação direta  </a:t>
              </a:r>
            </a:p>
            <a:p>
              <a:pPr algn="ctr"/>
              <a:endParaRPr lang="pt-B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82797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Gerar conteúdo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55365"/>
            <a:ext cx="5144648" cy="3996465"/>
          </a:xfrm>
          <a:prstGeom prst="rect">
            <a:avLst/>
          </a:prstGeom>
        </p:spPr>
      </p:pic>
      <p:grpSp>
        <p:nvGrpSpPr>
          <p:cNvPr id="9" name="Agrupar 8"/>
          <p:cNvGrpSpPr/>
          <p:nvPr/>
        </p:nvGrpSpPr>
        <p:grpSpPr>
          <a:xfrm>
            <a:off x="2664558" y="2126834"/>
            <a:ext cx="7539377" cy="4024996"/>
            <a:chOff x="2664558" y="2126834"/>
            <a:chExt cx="7539377" cy="4024996"/>
          </a:xfrm>
        </p:grpSpPr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38434" y="2126834"/>
              <a:ext cx="5065501" cy="3916674"/>
            </a:xfrm>
            <a:prstGeom prst="rect">
              <a:avLst/>
            </a:prstGeom>
          </p:spPr>
        </p:pic>
        <p:cxnSp>
          <p:nvCxnSpPr>
            <p:cNvPr id="30" name="Conector de Seta Reta 29"/>
            <p:cNvCxnSpPr>
              <a:stCxn id="24" idx="3"/>
            </p:cNvCxnSpPr>
            <p:nvPr/>
          </p:nvCxnSpPr>
          <p:spPr>
            <a:xfrm flipV="1">
              <a:off x="3407696" y="4244215"/>
              <a:ext cx="1730738" cy="17672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tângulo 23"/>
            <p:cNvSpPr/>
            <p:nvPr/>
          </p:nvSpPr>
          <p:spPr>
            <a:xfrm>
              <a:off x="2664558" y="5871173"/>
              <a:ext cx="743138" cy="2806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8" name="Retângulo 27"/>
          <p:cNvSpPr/>
          <p:nvPr/>
        </p:nvSpPr>
        <p:spPr>
          <a:xfrm>
            <a:off x="6717817" y="5767378"/>
            <a:ext cx="357027" cy="2851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o Explicativo em Nuvem 7"/>
          <p:cNvSpPr/>
          <p:nvPr/>
        </p:nvSpPr>
        <p:spPr>
          <a:xfrm>
            <a:off x="2496056" y="4111545"/>
            <a:ext cx="2138418" cy="1242185"/>
          </a:xfrm>
          <a:prstGeom prst="cloudCallout">
            <a:avLst>
              <a:gd name="adj1" fmla="val -26268"/>
              <a:gd name="adj2" fmla="val 850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/>
              <a:t>É exibido por padrão em ambientes </a:t>
            </a:r>
            <a:r>
              <a:rPr lang="pt-BR" sz="1000" dirty="0" smtClean="0"/>
              <a:t>configurados como </a:t>
            </a:r>
            <a:r>
              <a:rPr lang="pt-BR" sz="1000" b="1" dirty="0" smtClean="0"/>
              <a:t>ambiente de desenvolvimento</a:t>
            </a:r>
            <a:endParaRPr lang="pt-BR" sz="1000" b="1" dirty="0"/>
          </a:p>
        </p:txBody>
      </p:sp>
    </p:spTree>
    <p:extLst>
      <p:ext uri="{BB962C8B-B14F-4D97-AF65-F5344CB8AC3E}">
        <p14:creationId xmlns:p14="http://schemas.microsoft.com/office/powerpoint/2010/main" val="126529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56" y="2276013"/>
            <a:ext cx="5718449" cy="4407971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Visualizar conteúdo</a:t>
            </a:r>
            <a:endParaRPr lang="pt-BR" dirty="0"/>
          </a:p>
        </p:txBody>
      </p:sp>
      <p:grpSp>
        <p:nvGrpSpPr>
          <p:cNvPr id="15" name="Agrupar 14"/>
          <p:cNvGrpSpPr/>
          <p:nvPr/>
        </p:nvGrpSpPr>
        <p:grpSpPr>
          <a:xfrm>
            <a:off x="2305754" y="1745672"/>
            <a:ext cx="9886246" cy="4880123"/>
            <a:chOff x="2305754" y="1745672"/>
            <a:chExt cx="9886246" cy="4880123"/>
          </a:xfrm>
        </p:grpSpPr>
        <p:sp>
          <p:nvSpPr>
            <p:cNvPr id="28" name="Retângulo 27"/>
            <p:cNvSpPr/>
            <p:nvPr/>
          </p:nvSpPr>
          <p:spPr>
            <a:xfrm>
              <a:off x="2305754" y="6340612"/>
              <a:ext cx="922637" cy="28518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78710" y="1745672"/>
              <a:ext cx="6213290" cy="3896071"/>
            </a:xfrm>
            <a:prstGeom prst="rect">
              <a:avLst/>
            </a:prstGeom>
          </p:spPr>
        </p:pic>
        <p:cxnSp>
          <p:nvCxnSpPr>
            <p:cNvPr id="11" name="Conector de Seta Reta 10"/>
            <p:cNvCxnSpPr>
              <a:stCxn id="28" idx="3"/>
            </p:cNvCxnSpPr>
            <p:nvPr/>
          </p:nvCxnSpPr>
          <p:spPr>
            <a:xfrm flipV="1">
              <a:off x="3228391" y="3568414"/>
              <a:ext cx="2755314" cy="29147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o Explicativo em Elipse 12"/>
          <p:cNvSpPr/>
          <p:nvPr/>
        </p:nvSpPr>
        <p:spPr>
          <a:xfrm>
            <a:off x="6576036" y="2539967"/>
            <a:ext cx="1474237" cy="759473"/>
          </a:xfrm>
          <a:prstGeom prst="wedgeEllipseCallout">
            <a:avLst>
              <a:gd name="adj1" fmla="val -247"/>
              <a:gd name="adj2" fmla="val -730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/>
              <a:t>Locais em que o conteúdo é exibido </a:t>
            </a:r>
            <a:endParaRPr lang="pt-BR" sz="1000" dirty="0"/>
          </a:p>
        </p:txBody>
      </p:sp>
      <p:sp>
        <p:nvSpPr>
          <p:cNvPr id="17" name="Texto Explicativo em Elipse 16"/>
          <p:cNvSpPr/>
          <p:nvPr/>
        </p:nvSpPr>
        <p:spPr>
          <a:xfrm>
            <a:off x="7742981" y="2681351"/>
            <a:ext cx="1474237" cy="759473"/>
          </a:xfrm>
          <a:prstGeom prst="wedgeEllipseCallout">
            <a:avLst>
              <a:gd name="adj1" fmla="val -247"/>
              <a:gd name="adj2" fmla="val -730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/>
              <a:t>Dispositivos para visualização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101919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Repositório de mídias</a:t>
            </a:r>
            <a:endParaRPr lang="pt-BR" dirty="0"/>
          </a:p>
        </p:txBody>
      </p:sp>
      <p:grpSp>
        <p:nvGrpSpPr>
          <p:cNvPr id="19" name="Agrupar 18"/>
          <p:cNvGrpSpPr/>
          <p:nvPr/>
        </p:nvGrpSpPr>
        <p:grpSpPr>
          <a:xfrm>
            <a:off x="2752968" y="2546873"/>
            <a:ext cx="7621064" cy="2869087"/>
            <a:chOff x="2900609" y="2582735"/>
            <a:chExt cx="7621064" cy="2869087"/>
          </a:xfrm>
        </p:grpSpPr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00609" y="2582735"/>
              <a:ext cx="7621064" cy="2867425"/>
            </a:xfrm>
            <a:prstGeom prst="rect">
              <a:avLst/>
            </a:prstGeom>
          </p:spPr>
        </p:pic>
        <p:sp>
          <p:nvSpPr>
            <p:cNvPr id="18" name="Retângulo 17"/>
            <p:cNvSpPr/>
            <p:nvPr/>
          </p:nvSpPr>
          <p:spPr>
            <a:xfrm>
              <a:off x="3009207" y="4572000"/>
              <a:ext cx="1936866" cy="8798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5" name="Imagem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072" y="1327649"/>
            <a:ext cx="9812119" cy="4706007"/>
          </a:xfrm>
          <a:prstGeom prst="rect">
            <a:avLst/>
          </a:prstGeom>
        </p:spPr>
      </p:pic>
      <p:sp>
        <p:nvSpPr>
          <p:cNvPr id="23" name="Retângulo 22"/>
          <p:cNvSpPr/>
          <p:nvPr/>
        </p:nvSpPr>
        <p:spPr>
          <a:xfrm>
            <a:off x="1212072" y="4153313"/>
            <a:ext cx="1655286" cy="8585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2" name="Agrupar 31"/>
          <p:cNvGrpSpPr/>
          <p:nvPr/>
        </p:nvGrpSpPr>
        <p:grpSpPr>
          <a:xfrm>
            <a:off x="784493" y="1104402"/>
            <a:ext cx="1410067" cy="1248101"/>
            <a:chOff x="784493" y="1104402"/>
            <a:chExt cx="1410067" cy="1248101"/>
          </a:xfrm>
        </p:grpSpPr>
        <p:sp>
          <p:nvSpPr>
            <p:cNvPr id="24" name="Retângulo 23"/>
            <p:cNvSpPr/>
            <p:nvPr/>
          </p:nvSpPr>
          <p:spPr>
            <a:xfrm>
              <a:off x="1212072" y="1843569"/>
              <a:ext cx="982488" cy="50893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Texto Explicativo Retangular com Cantos Arredondados 24"/>
            <p:cNvSpPr/>
            <p:nvPr/>
          </p:nvSpPr>
          <p:spPr>
            <a:xfrm>
              <a:off x="784493" y="1104402"/>
              <a:ext cx="1197033" cy="539948"/>
            </a:xfrm>
            <a:prstGeom prst="wedgeRoundRectCallout">
              <a:avLst>
                <a:gd name="adj1" fmla="val 19445"/>
                <a:gd name="adj2" fmla="val 80975"/>
                <a:gd name="adj3" fmla="val 16667"/>
              </a:avLst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 smtClean="0"/>
                <a:t>Permite adicionar novas mídias no nível atual</a:t>
              </a:r>
              <a:endParaRPr lang="pt-BR" sz="900" dirty="0"/>
            </a:p>
          </p:txBody>
        </p:sp>
      </p:grpSp>
      <p:grpSp>
        <p:nvGrpSpPr>
          <p:cNvPr id="33" name="Agrupar 32"/>
          <p:cNvGrpSpPr/>
          <p:nvPr/>
        </p:nvGrpSpPr>
        <p:grpSpPr>
          <a:xfrm>
            <a:off x="2039715" y="1104402"/>
            <a:ext cx="1426692" cy="1248102"/>
            <a:chOff x="2039715" y="1104402"/>
            <a:chExt cx="1426692" cy="1248102"/>
          </a:xfrm>
        </p:grpSpPr>
        <p:sp>
          <p:nvSpPr>
            <p:cNvPr id="26" name="Retângulo 25"/>
            <p:cNvSpPr/>
            <p:nvPr/>
          </p:nvSpPr>
          <p:spPr>
            <a:xfrm>
              <a:off x="3158836" y="1843570"/>
              <a:ext cx="307571" cy="50893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Texto Explicativo Retangular com Cantos Arredondados 26"/>
            <p:cNvSpPr/>
            <p:nvPr/>
          </p:nvSpPr>
          <p:spPr>
            <a:xfrm>
              <a:off x="2039715" y="1104402"/>
              <a:ext cx="1197033" cy="539948"/>
            </a:xfrm>
            <a:prstGeom prst="wedgeRoundRectCallout">
              <a:avLst>
                <a:gd name="adj1" fmla="val 40278"/>
                <a:gd name="adj2" fmla="val 79435"/>
                <a:gd name="adj3" fmla="val 16667"/>
              </a:avLst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 smtClean="0"/>
                <a:t>Retorna para a pasta pai</a:t>
              </a:r>
              <a:endParaRPr lang="pt-BR" sz="900" dirty="0"/>
            </a:p>
          </p:txBody>
        </p:sp>
      </p:grpSp>
      <p:grpSp>
        <p:nvGrpSpPr>
          <p:cNvPr id="34" name="Agrupar 33"/>
          <p:cNvGrpSpPr/>
          <p:nvPr/>
        </p:nvGrpSpPr>
        <p:grpSpPr>
          <a:xfrm>
            <a:off x="3312621" y="1098173"/>
            <a:ext cx="1197033" cy="1256825"/>
            <a:chOff x="3312621" y="1098173"/>
            <a:chExt cx="1197033" cy="1256825"/>
          </a:xfrm>
        </p:grpSpPr>
        <p:sp>
          <p:nvSpPr>
            <p:cNvPr id="28" name="Retângulo 27"/>
            <p:cNvSpPr/>
            <p:nvPr/>
          </p:nvSpPr>
          <p:spPr>
            <a:xfrm>
              <a:off x="3466407" y="1846064"/>
              <a:ext cx="307571" cy="50893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Texto Explicativo Retangular com Cantos Arredondados 28"/>
            <p:cNvSpPr/>
            <p:nvPr/>
          </p:nvSpPr>
          <p:spPr>
            <a:xfrm>
              <a:off x="3312621" y="1098173"/>
              <a:ext cx="1197033" cy="539948"/>
            </a:xfrm>
            <a:prstGeom prst="wedgeRoundRectCallout">
              <a:avLst>
                <a:gd name="adj1" fmla="val -23610"/>
                <a:gd name="adj2" fmla="val 82515"/>
                <a:gd name="adj3" fmla="val 16667"/>
              </a:avLst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 smtClean="0"/>
                <a:t>Permite criar novas pastas</a:t>
              </a:r>
              <a:endParaRPr lang="pt-BR" sz="900" dirty="0"/>
            </a:p>
          </p:txBody>
        </p:sp>
      </p:grpSp>
      <p:grpSp>
        <p:nvGrpSpPr>
          <p:cNvPr id="35" name="Agrupar 34"/>
          <p:cNvGrpSpPr/>
          <p:nvPr/>
        </p:nvGrpSpPr>
        <p:grpSpPr>
          <a:xfrm>
            <a:off x="3790603" y="1098173"/>
            <a:ext cx="2693324" cy="1262387"/>
            <a:chOff x="3790603" y="1098173"/>
            <a:chExt cx="2693324" cy="1262387"/>
          </a:xfrm>
        </p:grpSpPr>
        <p:sp>
          <p:nvSpPr>
            <p:cNvPr id="30" name="Retângulo 29"/>
            <p:cNvSpPr/>
            <p:nvPr/>
          </p:nvSpPr>
          <p:spPr>
            <a:xfrm>
              <a:off x="3790603" y="1851626"/>
              <a:ext cx="2693324" cy="50893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Texto Explicativo Retangular com Cantos Arredondados 30"/>
            <p:cNvSpPr/>
            <p:nvPr/>
          </p:nvSpPr>
          <p:spPr>
            <a:xfrm>
              <a:off x="4764749" y="1098173"/>
              <a:ext cx="1197033" cy="539948"/>
            </a:xfrm>
            <a:prstGeom prst="wedgeRoundRectCallout">
              <a:avLst>
                <a:gd name="adj1" fmla="val -23610"/>
                <a:gd name="adj2" fmla="val 82515"/>
                <a:gd name="adj3" fmla="val 16667"/>
              </a:avLst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 smtClean="0"/>
                <a:t>Abre a árvore de diretórios para seleção</a:t>
              </a:r>
              <a:endParaRPr lang="pt-BR" sz="900" dirty="0"/>
            </a:p>
          </p:txBody>
        </p:sp>
      </p:grpSp>
      <p:pic>
        <p:nvPicPr>
          <p:cNvPr id="16" name="Imagem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019" y="2074037"/>
            <a:ext cx="9831172" cy="3762900"/>
          </a:xfrm>
          <a:prstGeom prst="rect">
            <a:avLst/>
          </a:prstGeom>
        </p:spPr>
      </p:pic>
      <p:sp>
        <p:nvSpPr>
          <p:cNvPr id="36" name="Retângulo 35"/>
          <p:cNvSpPr/>
          <p:nvPr/>
        </p:nvSpPr>
        <p:spPr>
          <a:xfrm>
            <a:off x="1633451" y="4647400"/>
            <a:ext cx="698138" cy="364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7576" y="3165462"/>
            <a:ext cx="4648849" cy="847843"/>
          </a:xfrm>
          <a:prstGeom prst="rect">
            <a:avLst/>
          </a:prstGeom>
        </p:spPr>
      </p:pic>
      <p:sp>
        <p:nvSpPr>
          <p:cNvPr id="20" name="Retângulo 19"/>
          <p:cNvSpPr/>
          <p:nvPr/>
        </p:nvSpPr>
        <p:spPr>
          <a:xfrm>
            <a:off x="3466407" y="3458233"/>
            <a:ext cx="2265129" cy="140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878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36" grpId="0" animBg="1"/>
      <p:bldP spid="36" grpId="1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4576156" y="681644"/>
            <a:ext cx="2701636" cy="7564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Repositório de mídias 1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1790009" y="2380211"/>
            <a:ext cx="2510443" cy="75645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Blog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4688379" y="2380211"/>
            <a:ext cx="2510443" cy="75645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Notícias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7849987" y="2380211"/>
            <a:ext cx="2510443" cy="75645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Eventos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4576156" y="4078778"/>
            <a:ext cx="2701636" cy="7564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Repositório de mídias 2</a:t>
            </a:r>
            <a:endParaRPr lang="pt-BR" dirty="0"/>
          </a:p>
        </p:txBody>
      </p:sp>
      <p:cxnSp>
        <p:nvCxnSpPr>
          <p:cNvPr id="11" name="Conector de Seta Reta 10"/>
          <p:cNvCxnSpPr>
            <a:stCxn id="6" idx="0"/>
            <a:endCxn id="5" idx="2"/>
          </p:cNvCxnSpPr>
          <p:nvPr/>
        </p:nvCxnSpPr>
        <p:spPr>
          <a:xfrm flipV="1">
            <a:off x="3045231" y="1438102"/>
            <a:ext cx="2881743" cy="9421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>
            <a:stCxn id="7" idx="0"/>
            <a:endCxn id="5" idx="2"/>
          </p:cNvCxnSpPr>
          <p:nvPr/>
        </p:nvCxnSpPr>
        <p:spPr>
          <a:xfrm flipH="1" flipV="1">
            <a:off x="5926974" y="1438102"/>
            <a:ext cx="16627" cy="9421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>
            <a:stCxn id="8" idx="0"/>
            <a:endCxn id="5" idx="2"/>
          </p:cNvCxnSpPr>
          <p:nvPr/>
        </p:nvCxnSpPr>
        <p:spPr>
          <a:xfrm flipH="1" flipV="1">
            <a:off x="5926974" y="1438102"/>
            <a:ext cx="3178235" cy="9421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>
            <a:stCxn id="8" idx="2"/>
            <a:endCxn id="9" idx="0"/>
          </p:cNvCxnSpPr>
          <p:nvPr/>
        </p:nvCxnSpPr>
        <p:spPr>
          <a:xfrm flipH="1">
            <a:off x="5926974" y="3136669"/>
            <a:ext cx="3178235" cy="9421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01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Personalizada 1">
      <a:dk1>
        <a:srgbClr val="2B3A3C"/>
      </a:dk1>
      <a:lt1>
        <a:sysClr val="window" lastClr="FFFFFF"/>
      </a:lt1>
      <a:dk2>
        <a:srgbClr val="44546A"/>
      </a:dk2>
      <a:lt2>
        <a:srgbClr val="E7E6E6"/>
      </a:lt2>
      <a:accent1>
        <a:srgbClr val="6B1D5D"/>
      </a:accent1>
      <a:accent2>
        <a:srgbClr val="FFBA45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a 1">
      <a:majorFont>
        <a:latin typeface="Open Sans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8889</TotalTime>
  <Words>81</Words>
  <Application>Microsoft Office PowerPoint</Application>
  <PresentationFormat>Widescreen</PresentationFormat>
  <Paragraphs>24</Paragraphs>
  <Slides>7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Bozon Bold</vt:lpstr>
      <vt:lpstr>Calibri</vt:lpstr>
      <vt:lpstr>DejaVu Sans</vt:lpstr>
      <vt:lpstr>Open Sans</vt:lpstr>
      <vt:lpstr>Office Theme</vt:lpstr>
      <vt:lpstr>Apresentação do PowerPoint</vt:lpstr>
      <vt:lpstr>Publicação de conteúdo</vt:lpstr>
      <vt:lpstr>Publicando conteúdo</vt:lpstr>
      <vt:lpstr>Gerar conteúdo</vt:lpstr>
      <vt:lpstr>Visualizar conteúdo</vt:lpstr>
      <vt:lpstr>Repositório de mídias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Thayane Fabiano</dc:creator>
  <dc:description/>
  <cp:lastModifiedBy>Rodrigo Anselmo Santana</cp:lastModifiedBy>
  <cp:revision>433</cp:revision>
  <dcterms:created xsi:type="dcterms:W3CDTF">2021-11-26T20:26:05Z</dcterms:created>
  <dcterms:modified xsi:type="dcterms:W3CDTF">2022-08-29T19:06:57Z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18</vt:i4>
  </property>
</Properties>
</file>